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الثالثة</a:t>
            </a:r>
            <a:br>
              <a:rPr lang="ar-SA" sz="6000" b="1" dirty="0" smtClean="0"/>
            </a:br>
            <a:r>
              <a:rPr lang="ar-SA" sz="5400" b="1" dirty="0" smtClean="0"/>
              <a:t>تصنيف البرامج الإذاعية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/>
          </a:bodyPr>
          <a:lstStyle/>
          <a:p>
            <a:r>
              <a:rPr lang="ar-SA" b="1" dirty="0" smtClean="0"/>
              <a:t>تصنيف البرامج الإذاعية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7429552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تصنيف البرامج إلي فئتين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u="sng" dirty="0" smtClean="0">
                <a:solidFill>
                  <a:schemeClr val="tx1"/>
                </a:solidFill>
              </a:rPr>
              <a:t>المواد الكلامية </a:t>
            </a:r>
            <a:r>
              <a:rPr lang="ar-SA" b="1" dirty="0" smtClean="0">
                <a:solidFill>
                  <a:schemeClr val="tx1"/>
                </a:solidFill>
              </a:rPr>
              <a:t>: تعتمد علي الكلمة المنطوقة وتشمل الأحاديث والأخبار والمناقشات والبرامج التعليمية والبرامج المتخصصة والتمثيليات الإذاعية وبرامج المسابقات والمناظرات والبرامج الدينية والتحقيقات والحديث المباشر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</a:t>
            </a:r>
            <a:r>
              <a:rPr lang="ar-SA" b="1" u="sng" dirty="0" smtClean="0">
                <a:solidFill>
                  <a:schemeClr val="tx1"/>
                </a:solidFill>
              </a:rPr>
              <a:t>المواد الموسيقية </a:t>
            </a:r>
            <a:r>
              <a:rPr lang="ar-SA" b="1" dirty="0" smtClean="0">
                <a:solidFill>
                  <a:schemeClr val="tx1"/>
                </a:solidFill>
              </a:rPr>
              <a:t>: تعتمد علي البرامج الموسيقية فقط أو الأغاني .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مكونات البرنامج الإذاعي :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أولا :الكلمة المنطوقة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الكلمة المنطوقة من أهم مكونات البرنامج الإذاعي ، وقد يقتصر البرنامج الإذاعي عليها ، وقد يستخدم البرنامج الموسيقي </a:t>
            </a:r>
            <a:r>
              <a:rPr lang="ar-SA" b="1" dirty="0" err="1" smtClean="0">
                <a:solidFill>
                  <a:schemeClr val="tx1"/>
                </a:solidFill>
              </a:rPr>
              <a:t>او</a:t>
            </a:r>
            <a:r>
              <a:rPr lang="ar-SA" b="1" dirty="0" smtClean="0">
                <a:solidFill>
                  <a:schemeClr val="tx1"/>
                </a:solidFill>
              </a:rPr>
              <a:t> المؤثرات الصوتية كعنصر مساعد لهذه الكلمة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ثانيا الموسيقي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تعتبر الموسيقي مكونا أصيلا من مكونات الأسلوب الإذاعي ، وعنصر رئيسي في جذب المستمعين إلي المحطة الإذاعية وبرامجها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ثالثا : المؤثرات الصوتية 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وهي الأصوات التي تعطي تعريفا بنوع المصدر الصوتي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أوضاع التحدث في الميكروفون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في أطار العلاقة بين المذيع والميكروفون ، هناك خمسة مواضع رئيسية في حدود المجال الذي يلتقط فيه الأصوات ، تتمثل في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Courier New" pitchFamily="49" charset="0"/>
              <a:buChar char="o"/>
            </a:pPr>
            <a:r>
              <a:rPr lang="ar-SA" b="1" dirty="0" smtClean="0">
                <a:solidFill>
                  <a:schemeClr val="tx1"/>
                </a:solidFill>
              </a:rPr>
              <a:t>الوضع المباشر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Courier New" pitchFamily="49" charset="0"/>
              <a:buChar char="o"/>
            </a:pPr>
            <a:r>
              <a:rPr lang="ar-SA" b="1" dirty="0" smtClean="0">
                <a:solidFill>
                  <a:schemeClr val="tx1"/>
                </a:solidFill>
              </a:rPr>
              <a:t>الوضع غير المباشر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Courier New" pitchFamily="49" charset="0"/>
              <a:buChar char="o"/>
            </a:pPr>
            <a:r>
              <a:rPr lang="ar-SA" b="1" dirty="0" smtClean="0">
                <a:solidFill>
                  <a:schemeClr val="tx1"/>
                </a:solidFill>
              </a:rPr>
              <a:t>الظهور التدريجي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Courier New" pitchFamily="49" charset="0"/>
              <a:buChar char="o"/>
            </a:pPr>
            <a:r>
              <a:rPr lang="ar-SA" b="1" dirty="0" smtClean="0">
                <a:solidFill>
                  <a:schemeClr val="tx1"/>
                </a:solidFill>
              </a:rPr>
              <a:t>الاختفاء التدريجي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Courier New" pitchFamily="49" charset="0"/>
              <a:buChar char="o"/>
            </a:pPr>
            <a:r>
              <a:rPr lang="ar-SA" b="1" dirty="0" smtClean="0">
                <a:solidFill>
                  <a:schemeClr val="tx1"/>
                </a:solidFill>
              </a:rPr>
              <a:t>وراء حاجز " الصوت الخلفي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6000792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solidFill>
                  <a:schemeClr val="tx1"/>
                </a:solidFill>
              </a:rPr>
              <a:t>تستخدم الموسيقي في البرامج الإذاعية لعدة أغراض تتمثل في الأتي : 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- تستخدم الموسيقي في الأغاني والقطع الموسيقية واللحن المميز للبرامج وفي الموسيقي التصويرية وفي المؤثرات الدرامية 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كمحتوي البرنامج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وقد يستخدم الموسيقي كبرنامج مستقل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كمقدمة </a:t>
            </a:r>
            <a:r>
              <a:rPr lang="ar-SA" sz="2800" b="1" dirty="0" err="1" smtClean="0">
                <a:solidFill>
                  <a:schemeClr val="tx1"/>
                </a:solidFill>
              </a:rPr>
              <a:t>او</a:t>
            </a:r>
            <a:r>
              <a:rPr lang="ar-SA" sz="2800" b="1" dirty="0" smtClean="0">
                <a:solidFill>
                  <a:schemeClr val="tx1"/>
                </a:solidFill>
              </a:rPr>
              <a:t> افتتاحية ونهاية للبرنامج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كلحن مميز للبرامج الثابتة علي الخريطة البرامجي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في الربط أو النقل بين أجزاء البرنامج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كمؤثر صوتي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كموسيقي أمامية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تستخدم الموسيقي كإيحاء بتغيير الزمان والمكان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تنقسم المؤثرات الصوتية إلي نوعين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المؤثرات الصوتية الطبيعية أو الحية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المؤثرات </a:t>
            </a:r>
            <a:r>
              <a:rPr lang="ar-SA" b="1" dirty="0" smtClean="0">
                <a:solidFill>
                  <a:schemeClr val="tx1"/>
                </a:solidFill>
              </a:rPr>
              <a:t>الصوتية المسجلة 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الأغراض التي تستخدم فيها المؤثرات الصوتية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chemeClr val="tx1"/>
                </a:solidFill>
              </a:rPr>
              <a:t>الإيحاء  بالمكان الذي تجري فيه الأحداث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chemeClr val="tx1"/>
                </a:solidFill>
              </a:rPr>
              <a:t>الإيحاء بالزمان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chemeClr val="tx1"/>
                </a:solidFill>
              </a:rPr>
              <a:t>التأكيد علي صوت خاص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chemeClr val="tx1"/>
                </a:solidFill>
              </a:rPr>
              <a:t>الإيحاء بالحالة النفسية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chemeClr val="tx1"/>
                </a:solidFill>
              </a:rPr>
              <a:t>الإيحاء بالبداية والنهاية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متطلبات الكتابة للراديو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تتشكل الخريطة الإذاعية صوتيا علي النحو التالي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الصوت البشري أو الكلمة المنطوقة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المؤثرات الصوتية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الموسيقي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تسجيلات الضيوف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الصمت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الراديو يخلق مسرحا خياليا للمستمع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العناصر الصوتية المكونة للبرنامج 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-التعريف </a:t>
            </a:r>
            <a:r>
              <a:rPr lang="ar-SA" b="1" dirty="0" smtClean="0">
                <a:solidFill>
                  <a:schemeClr val="tx1"/>
                </a:solidFill>
              </a:rPr>
              <a:t>الصوتي : </a:t>
            </a:r>
            <a:r>
              <a:rPr lang="ar-SA" dirty="0" smtClean="0">
                <a:solidFill>
                  <a:schemeClr val="tx1"/>
                </a:solidFill>
              </a:rPr>
              <a:t>ويتحقق التعريف الصوتي بتقليل الموجات المنعكسة  وذلك من خلال :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بتقريب المصدر الصوتي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المزج الصوتي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القطع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الظهور التدريجي للصوت أو الاختفاء التدريجي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الظهور والاختفاء المتداخل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الاختفاء الجزئي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الظهور والاختفاء الكلي للأصوات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341</Words>
  <Application>Microsoft Office PowerPoint</Application>
  <PresentationFormat>عرض على الشاشة (3:4)‏</PresentationFormat>
  <Paragraphs>56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المحاضرة الثالثة تصنيف البرامج الإذاعية</vt:lpstr>
      <vt:lpstr>تصنيف البرامج الإذاعية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35</cp:revision>
  <dcterms:created xsi:type="dcterms:W3CDTF">2020-10-10T08:07:05Z</dcterms:created>
  <dcterms:modified xsi:type="dcterms:W3CDTF">2020-10-10T15:59:12Z</dcterms:modified>
</cp:coreProperties>
</file>